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1" r:id="rId6"/>
    <p:sldId id="265" r:id="rId7"/>
    <p:sldId id="266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user/Documents/CSE299/Final%20Gang%20Chart%20For%20Final%20Report%20Hospital%20management%20syste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Gang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Start Time</c:v>
                </c:pt>
              </c:strCache>
            </c:strRef>
          </c:tx>
          <c:spPr>
            <a:no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/>
          </c:spPr>
          <c:invertIfNegative val="0"/>
          <c:cat>
            <c:strRef>
              <c:f>Sheet2!$A$2:$A$8</c:f>
              <c:strCache>
                <c:ptCount val="7"/>
                <c:pt idx="0">
                  <c:v>Proposal writing</c:v>
                </c:pt>
                <c:pt idx="1">
                  <c:v>Project writing</c:v>
                </c:pt>
                <c:pt idx="2">
                  <c:v>Frontend Design</c:v>
                </c:pt>
                <c:pt idx="3">
                  <c:v>Backend Design</c:v>
                </c:pt>
                <c:pt idx="4">
                  <c:v>Establishing relationship between tables</c:v>
                </c:pt>
                <c:pt idx="5">
                  <c:v>connecting backend &amp; frontend</c:v>
                </c:pt>
                <c:pt idx="6">
                  <c:v>report writing</c:v>
                </c:pt>
              </c:strCache>
            </c:strRef>
          </c:cat>
          <c:val>
            <c:numRef>
              <c:f>Sheet2!$B$2:$B$8</c:f>
              <c:numCache>
                <c:formatCode>m/d/yy</c:formatCode>
                <c:ptCount val="7"/>
                <c:pt idx="0">
                  <c:v>43624</c:v>
                </c:pt>
                <c:pt idx="1">
                  <c:v>43631</c:v>
                </c:pt>
                <c:pt idx="2">
                  <c:v>43638</c:v>
                </c:pt>
                <c:pt idx="3">
                  <c:v>43652</c:v>
                </c:pt>
                <c:pt idx="4">
                  <c:v>43673</c:v>
                </c:pt>
                <c:pt idx="5">
                  <c:v>43680</c:v>
                </c:pt>
                <c:pt idx="6">
                  <c:v>43695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87-9543-8B80-F2F254F8FC10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Duration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080000"/>
              </a:lightRig>
            </a:scene3d>
            <a:sp3d/>
          </c:spPr>
          <c:invertIfNegative val="0"/>
          <c:cat>
            <c:strRef>
              <c:f>Sheet2!$A$2:$A$8</c:f>
              <c:strCache>
                <c:ptCount val="7"/>
                <c:pt idx="0">
                  <c:v>Proposal writing</c:v>
                </c:pt>
                <c:pt idx="1">
                  <c:v>Project writing</c:v>
                </c:pt>
                <c:pt idx="2">
                  <c:v>Frontend Design</c:v>
                </c:pt>
                <c:pt idx="3">
                  <c:v>Backend Design</c:v>
                </c:pt>
                <c:pt idx="4">
                  <c:v>Establishing relationship between tables</c:v>
                </c:pt>
                <c:pt idx="5">
                  <c:v>connecting backend &amp; frontend</c:v>
                </c:pt>
                <c:pt idx="6">
                  <c:v>report writing</c:v>
                </c:pt>
              </c:strCache>
            </c:strRef>
          </c:cat>
          <c:val>
            <c:numRef>
              <c:f>Sheet2!$C$2:$C$8</c:f>
              <c:numCache>
                <c:formatCode>General</c:formatCode>
                <c:ptCount val="7"/>
                <c:pt idx="0">
                  <c:v>7</c:v>
                </c:pt>
                <c:pt idx="1">
                  <c:v>7</c:v>
                </c:pt>
                <c:pt idx="2">
                  <c:v>14</c:v>
                </c:pt>
                <c:pt idx="3">
                  <c:v>21</c:v>
                </c:pt>
                <c:pt idx="4">
                  <c:v>7</c:v>
                </c:pt>
                <c:pt idx="5">
                  <c:v>14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87-9543-8B80-F2F254F8FC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87273408"/>
        <c:axId val="1101360544"/>
        <c:axId val="0"/>
      </c:bar3DChart>
      <c:catAx>
        <c:axId val="108727340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1360544"/>
        <c:crosses val="autoZero"/>
        <c:auto val="1"/>
        <c:lblAlgn val="ctr"/>
        <c:lblOffset val="100"/>
        <c:noMultiLvlLbl val="0"/>
      </c:catAx>
      <c:valAx>
        <c:axId val="1101360544"/>
        <c:scaling>
          <c:orientation val="minMax"/>
          <c:max val="43701"/>
          <c:min val="43624"/>
        </c:scaling>
        <c:delete val="0"/>
        <c:axPos val="t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m/d/yy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273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014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97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5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2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98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55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0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9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79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1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7/13/19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73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324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.messenger.com/l.php?u=http%3A%2F%2Fcompetent-lichterman-7e676c.netlify.com%2F&amp;h=AT0wnd5e0SbD-wIiqCvBR4ihtZY5hJuDNuHMFOk-6gvuUmNkfjynktlQy5YYbPhSjjaPak8j6kOYu5DL96uufjJfJ2PRTYcUqJJ6OKuAEmiq5yiexySmz21Yplr0PiUsg65dALNjef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petent-lichterman-7e676c.netlify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6F05-D460-DB43-9B91-5210535A06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</a:t>
            </a:r>
            <a:br>
              <a:rPr lang="en-US" dirty="0"/>
            </a:b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FAD561-DD3F-CA4B-B409-170999419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514" y="3542779"/>
            <a:ext cx="9735338" cy="2915895"/>
          </a:xfrm>
        </p:spPr>
        <p:txBody>
          <a:bodyPr>
            <a:normAutofit/>
          </a:bodyPr>
          <a:lstStyle/>
          <a:p>
            <a:r>
              <a:rPr lang="en-US" b="1" dirty="0"/>
              <a:t>Faculty: Intisar </a:t>
            </a:r>
            <a:r>
              <a:rPr lang="en-US" b="1" dirty="0" err="1"/>
              <a:t>Tahmid</a:t>
            </a:r>
            <a:r>
              <a:rPr lang="en-US" b="1" dirty="0"/>
              <a:t> </a:t>
            </a:r>
            <a:r>
              <a:rPr lang="en-US" b="1" dirty="0" err="1"/>
              <a:t>Naheen</a:t>
            </a:r>
            <a:r>
              <a:rPr lang="en-US" b="1" dirty="0"/>
              <a:t>(ITN) </a:t>
            </a:r>
            <a:br>
              <a:rPr lang="en-US" dirty="0"/>
            </a:br>
            <a:r>
              <a:rPr lang="en-US" b="1" dirty="0"/>
              <a:t>Section: 12</a:t>
            </a:r>
            <a:br>
              <a:rPr lang="en-US" b="1" dirty="0"/>
            </a:br>
            <a:r>
              <a:rPr lang="en-US" b="1" dirty="0"/>
              <a:t>Group:08</a:t>
            </a:r>
            <a:br>
              <a:rPr lang="en-US" dirty="0"/>
            </a:br>
            <a:r>
              <a:rPr lang="en-US" b="1" dirty="0"/>
              <a:t>Submitted by</a:t>
            </a:r>
            <a:br>
              <a:rPr lang="en-US" dirty="0"/>
            </a:br>
            <a:r>
              <a:rPr lang="en-US" b="1" dirty="0" err="1"/>
              <a:t>Farzia</a:t>
            </a:r>
            <a:r>
              <a:rPr lang="en-US" b="1" dirty="0"/>
              <a:t> Chowdhury (1522115642)</a:t>
            </a:r>
            <a:br>
              <a:rPr lang="en-US" dirty="0"/>
            </a:br>
            <a:r>
              <a:rPr lang="en-US" b="1" dirty="0"/>
              <a:t>Md. </a:t>
            </a:r>
            <a:r>
              <a:rPr lang="en-US" b="1" dirty="0" err="1"/>
              <a:t>Seragis</a:t>
            </a:r>
            <a:r>
              <a:rPr lang="en-US" b="1" dirty="0"/>
              <a:t> Salekin (1632228042) </a:t>
            </a:r>
            <a:br>
              <a:rPr lang="en-US" dirty="0"/>
            </a:br>
            <a:r>
              <a:rPr lang="en-US" b="1" dirty="0" err="1"/>
              <a:t>Md.Fuadul</a:t>
            </a:r>
            <a:r>
              <a:rPr lang="en-US" b="1" dirty="0"/>
              <a:t> Islam (1631135542)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2D742-E7ED-B643-82F7-C643CFBFA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432" y="168013"/>
            <a:ext cx="1991310" cy="23895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82CFB4-3B61-CE42-B266-8F64B879968A}"/>
              </a:ext>
            </a:extLst>
          </p:cNvPr>
          <p:cNvSpPr txBox="1"/>
          <p:nvPr/>
        </p:nvSpPr>
        <p:spPr>
          <a:xfrm>
            <a:off x="3194612" y="2527564"/>
            <a:ext cx="539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alibri" pitchFamily="34" charset="0"/>
                <a:ea typeface="Calibri" pitchFamily="34" charset="0"/>
                <a:cs typeface="Vrinda" pitchFamily="34" charset="0"/>
              </a:rPr>
              <a:t>Department of Electrical and Computer Engineering</a:t>
            </a:r>
            <a:endParaRPr lang="en-US" altLang="en-US" b="1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F1497-DBB6-1746-9864-0C46DE7A160E}"/>
              </a:ext>
            </a:extLst>
          </p:cNvPr>
          <p:cNvSpPr txBox="1"/>
          <p:nvPr/>
        </p:nvSpPr>
        <p:spPr>
          <a:xfrm>
            <a:off x="5052581" y="2943619"/>
            <a:ext cx="149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CSE 299</a:t>
            </a:r>
          </a:p>
        </p:txBody>
      </p:sp>
    </p:spTree>
    <p:extLst>
      <p:ext uri="{BB962C8B-B14F-4D97-AF65-F5344CB8AC3E}">
        <p14:creationId xmlns:p14="http://schemas.microsoft.com/office/powerpoint/2010/main" val="67595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AF4DD8C-8FC3-C94A-8587-F1B5EAB58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" y="0"/>
            <a:ext cx="12190000" cy="6088283"/>
          </a:xfrm>
        </p:spPr>
      </p:pic>
    </p:spTree>
    <p:extLst>
      <p:ext uri="{BB962C8B-B14F-4D97-AF65-F5344CB8AC3E}">
        <p14:creationId xmlns:p14="http://schemas.microsoft.com/office/powerpoint/2010/main" val="2683589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7BEAD5-37AD-AB40-B02E-51617797C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838" y="159570"/>
            <a:ext cx="11158686" cy="5998559"/>
          </a:xfrm>
        </p:spPr>
      </p:pic>
    </p:spTree>
    <p:extLst>
      <p:ext uri="{BB962C8B-B14F-4D97-AF65-F5344CB8AC3E}">
        <p14:creationId xmlns:p14="http://schemas.microsoft.com/office/powerpoint/2010/main" val="3386512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756E8B-C229-A24D-8981-C15BF5F9D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97235"/>
          </a:xfrm>
        </p:spPr>
      </p:pic>
      <p:sp>
        <p:nvSpPr>
          <p:cNvPr id="6" name="TextBox 5">
            <a:hlinkClick r:id="rId3" tooltip="ISOSCELE HOSPITAL"/>
            <a:extLst>
              <a:ext uri="{FF2B5EF4-FFF2-40B4-BE49-F238E27FC236}">
                <a16:creationId xmlns:a16="http://schemas.microsoft.com/office/drawing/2014/main" id="{9114F45E-342C-6F43-B5D3-B34946308E5F}"/>
              </a:ext>
            </a:extLst>
          </p:cNvPr>
          <p:cNvSpPr txBox="1"/>
          <p:nvPr/>
        </p:nvSpPr>
        <p:spPr>
          <a:xfrm>
            <a:off x="4004841" y="6285053"/>
            <a:ext cx="393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0F10B673-B0B9-1A41-98C2-409F13F6C932}"/>
              </a:ext>
            </a:extLst>
          </p:cNvPr>
          <p:cNvSpPr txBox="1"/>
          <p:nvPr/>
        </p:nvSpPr>
        <p:spPr>
          <a:xfrm>
            <a:off x="1608881" y="6249271"/>
            <a:ext cx="649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http://competent-lichterman-7e676c.netlify.com/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062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947EC1-983F-E047-ACCE-94639AB57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57733"/>
          </a:xfrm>
        </p:spPr>
      </p:pic>
    </p:spTree>
    <p:extLst>
      <p:ext uri="{BB962C8B-B14F-4D97-AF65-F5344CB8AC3E}">
        <p14:creationId xmlns:p14="http://schemas.microsoft.com/office/powerpoint/2010/main" val="3941736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7F057E-D60D-C14E-829D-916307014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979" y="370390"/>
            <a:ext cx="10233247" cy="5787342"/>
          </a:xfrm>
        </p:spPr>
      </p:pic>
    </p:spTree>
    <p:extLst>
      <p:ext uri="{BB962C8B-B14F-4D97-AF65-F5344CB8AC3E}">
        <p14:creationId xmlns:p14="http://schemas.microsoft.com/office/powerpoint/2010/main" val="3900366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AAEDCC-C4EA-2A41-A7CA-EE22257A6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345464"/>
          </a:xfrm>
        </p:spPr>
      </p:pic>
    </p:spTree>
    <p:extLst>
      <p:ext uri="{BB962C8B-B14F-4D97-AF65-F5344CB8AC3E}">
        <p14:creationId xmlns:p14="http://schemas.microsoft.com/office/powerpoint/2010/main" val="1530975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1CD2204-E10C-C14F-9092-2F7B82EFC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141316"/>
            <a:ext cx="6546273" cy="382215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89DBA0-C8D3-E444-98DD-CD0FF810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158" y="97025"/>
            <a:ext cx="5275780" cy="18938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304622-B833-D345-843E-769442AEF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54307"/>
            <a:ext cx="6301095" cy="14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68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4F72A5D-1C71-724A-B9EC-B360969763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813081"/>
              </p:ext>
            </p:extLst>
          </p:nvPr>
        </p:nvGraphicFramePr>
        <p:xfrm>
          <a:off x="0" y="0"/>
          <a:ext cx="12192000" cy="6099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5247252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{C1A46B71-6FEA-6442-8007-2CC56CEAE60F}tf10001119</Template>
  <TotalTime>171</TotalTime>
  <Words>26</Words>
  <Application>Microsoft Macintosh PowerPoint</Application>
  <PresentationFormat>Widescreen</PresentationFormat>
  <Paragraphs>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Rockwell</vt:lpstr>
      <vt:lpstr>Vrinda</vt:lpstr>
      <vt:lpstr>Gallery</vt:lpstr>
      <vt:lpstr>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 </dc:title>
  <dc:creator>Fuadul Islam</dc:creator>
  <cp:lastModifiedBy>Fuadul Islam</cp:lastModifiedBy>
  <cp:revision>7</cp:revision>
  <dcterms:created xsi:type="dcterms:W3CDTF">2019-07-12T19:08:49Z</dcterms:created>
  <dcterms:modified xsi:type="dcterms:W3CDTF">2019-07-13T06:10:36Z</dcterms:modified>
</cp:coreProperties>
</file>